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1" r:id="rId3"/>
    <p:sldId id="256" r:id="rId4"/>
    <p:sldId id="260" r:id="rId5"/>
    <p:sldId id="263" r:id="rId6"/>
    <p:sldId id="265" r:id="rId7"/>
    <p:sldId id="266" r:id="rId8"/>
    <p:sldId id="267" r:id="rId9"/>
    <p:sldId id="257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2" autoAdjust="0"/>
  </p:normalViewPr>
  <p:slideViewPr>
    <p:cSldViewPr snapToGrid="0">
      <p:cViewPr varScale="1">
        <p:scale>
          <a:sx n="81" d="100"/>
          <a:sy n="81" d="100"/>
        </p:scale>
        <p:origin x="14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09908-189A-4398-8553-874A0D77A97D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93C13-A1E5-4884-A5EB-E469B5DF1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1606-B5BA-4A77-B866-04A6F039A42C}" type="datetime1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3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1053-D0F1-440D-A852-D0FD4424FC4B}" type="datetime1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2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0B9D-E2D9-4A2F-949F-C3C364FC6476}" type="datetime1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A46E-41D2-49AC-93DE-FF6E77490E2F}" type="datetime1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7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44EB-9CD5-4757-909B-33C41D96439D}" type="datetime1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C93-2D79-42A8-9ED4-3AC81FECEDA0}" type="datetime1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7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A41-73FE-4818-AD08-EFCD829A5712}" type="datetime1">
              <a:rPr lang="ru-RU" smtClean="0"/>
              <a:t>02.02.2023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2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AFDD-F10D-4945-9019-D88C039EADF7}" type="datetime1">
              <a:rPr lang="ru-RU" smtClean="0"/>
              <a:t>02.02.2023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2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0CB-0C43-4653-BA64-DF67DD60732D}" type="datetime1">
              <a:rPr lang="ru-RU" smtClean="0"/>
              <a:t>02.02.2023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7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BC32-2F2C-4B4A-BB29-3F76EE31A541}" type="datetime1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3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95B0-8E2A-4EEB-BDCF-097A13A3E8C6}" type="datetime1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6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868C-9285-40E0-B800-8074E4CE2004}" type="datetime1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5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579" y="1565362"/>
            <a:ext cx="6260841" cy="2997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«Эпоха турбулентности»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926" y="5292638"/>
            <a:ext cx="8369075" cy="66907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В. Антонова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90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96898"/>
            <a:ext cx="7886700" cy="1325563"/>
          </a:xfrm>
        </p:spPr>
        <p:txBody>
          <a:bodyPr/>
          <a:lstStyle/>
          <a:p>
            <a:pPr algn="ctr"/>
            <a:r>
              <a:rPr lang="ru-RU" b="1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8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2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A0EC2-812E-6D5D-8F21-454C421E7955}"/>
              </a:ext>
            </a:extLst>
          </p:cNvPr>
          <p:cNvSpPr txBox="1"/>
          <p:nvPr/>
        </p:nvSpPr>
        <p:spPr>
          <a:xfrm>
            <a:off x="263952" y="1727893"/>
            <a:ext cx="4939644" cy="1701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стажировки на базе ОУ: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МБОУ «СОШ № 53», г. Барнаул;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ГБОУ «Романовская школа», г. Москва;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ГБОУ «Школа № 109», г. Москва.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517845-508B-C9DE-4EA7-EDECC764C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5" t="23654" r="19588" b="16147"/>
          <a:stretch/>
        </p:blipFill>
        <p:spPr>
          <a:xfrm>
            <a:off x="5091570" y="1727893"/>
            <a:ext cx="4052430" cy="22408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F6CDD8-5208-4A6B-D881-5D222F4FCB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5"/>
          <a:stretch/>
        </p:blipFill>
        <p:spPr>
          <a:xfrm rot="5400000">
            <a:off x="-41668" y="3390867"/>
            <a:ext cx="3508800" cy="34254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D3D2D7-3AE1-E120-F5E7-F723D896E3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t="-15508" r="-6746" b="32014"/>
          <a:stretch/>
        </p:blipFill>
        <p:spPr>
          <a:xfrm>
            <a:off x="3337089" y="2944203"/>
            <a:ext cx="6249971" cy="39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0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3</a:t>
            </a:fld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505FFBE4-6EFB-F7D8-D9F8-30208D479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91477"/>
            <a:ext cx="9144000" cy="1343609"/>
          </a:xfrm>
        </p:spPr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КОНФЕРЕНЦИЯ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РУКОВОДИТЕЛЕЙ И СПЕЦИАЛИСТОВ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ОРГАНИЗАЦИЙ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 посещением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 Ямбурга) 7-9 декабря 2022 г.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C8E81A-8FFD-383B-C7D4-CAA666FF87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8" t="10379" r="-11658" b="22912"/>
          <a:stretch/>
        </p:blipFill>
        <p:spPr>
          <a:xfrm>
            <a:off x="3872203" y="3708946"/>
            <a:ext cx="5971593" cy="26474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45B66E-4BDC-227D-D3CF-A1DFD2DFD2C6}"/>
              </a:ext>
            </a:extLst>
          </p:cNvPr>
          <p:cNvSpPr txBox="1"/>
          <p:nvPr/>
        </p:nvSpPr>
        <p:spPr>
          <a:xfrm>
            <a:off x="0" y="3223710"/>
            <a:ext cx="3872203" cy="365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Новые требования к содержанию образовательного процесса и их внедрение в образовательной организации.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Вавилова А.А., ведущий эксперт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ИнОбр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НИУ ВШЭ,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к.ю.н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«Государственный контроль (надзор) в сфере образования: новые подходы».</a:t>
            </a:r>
          </a:p>
          <a:p>
            <a:pPr marR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Ладнушкина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Н.М., доцент,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эксперт РАО, Почётный работник общего образования РФ, Советник гос. гражданской службы РФ 2 класса.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«Профессионализм педагога. Ответ на вызовы и угрозы современности».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Е.А. Ямбурга.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5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6516" y="2023533"/>
            <a:ext cx="5797483" cy="381785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«Весь мир переживает эпоху турбулентности (поиск идентичности, смешение языков, локальные и глобальные столкновения контекстов и т.п.). Сохранение жизни сводится не только к биологической защите, но и к психическому и нравственному равновесию человека. Терапевтическую функцию по поддержанию психического и нравственного здоровья выполняет педагог».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019AF-6D6B-0F19-2078-8F0A4EA501A8}"/>
              </a:ext>
            </a:extLst>
          </p:cNvPr>
          <p:cNvSpPr txBox="1"/>
          <p:nvPr/>
        </p:nvSpPr>
        <p:spPr>
          <a:xfrm>
            <a:off x="794851" y="6211669"/>
            <a:ext cx="7554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Ямбург «Коронация всея Руси» (сборник размышлений, 2021 год)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2AEB26-ED08-D85F-B900-FE1E762EAD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19760"/>
          <a:stretch/>
        </p:blipFill>
        <p:spPr>
          <a:xfrm rot="5400000">
            <a:off x="-537688" y="2259204"/>
            <a:ext cx="4421891" cy="33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7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5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4FA060-23B5-C4B4-5E44-38BB458E330D}"/>
              </a:ext>
            </a:extLst>
          </p:cNvPr>
          <p:cNvSpPr txBox="1"/>
          <p:nvPr/>
        </p:nvSpPr>
        <p:spPr>
          <a:xfrm>
            <a:off x="186420" y="2056686"/>
            <a:ext cx="877115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Ближайшие и отдалённые перспективы развития образовательного процесса: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Генеральной линией развития образования станет интеграция онлайн- и офлайн-форм и методов обучения и воспитания учащихся. Центральная задача – выбор оптимальных путей доставки образовательного контента.</a:t>
            </a:r>
          </a:p>
          <a:p>
            <a:pPr lvl="0"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2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6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4FA060-23B5-C4B4-5E44-38BB458E330D}"/>
              </a:ext>
            </a:extLst>
          </p:cNvPr>
          <p:cNvSpPr txBox="1"/>
          <p:nvPr/>
        </p:nvSpPr>
        <p:spPr>
          <a:xfrm>
            <a:off x="186420" y="2056686"/>
            <a:ext cx="87711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Ближайшие и отдалённые перспективы развития образовательного процесса: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Генеральной линией развития образования станет интеграция онлайн- и офлайн-форм и методов обучения и воспитания учащихся. Центральная задача – выбор оптимальных путей доставки образовательного контента.</a:t>
            </a:r>
          </a:p>
          <a:p>
            <a:pPr lvl="0"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задачи у медико-психолого-педагогической службы в связи с изменением когнитивных функций учащихся (внимание, память, процессы мышления).</a:t>
            </a:r>
          </a:p>
          <a:p>
            <a:pPr lvl="0"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8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7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4FA060-23B5-C4B4-5E44-38BB458E330D}"/>
              </a:ext>
            </a:extLst>
          </p:cNvPr>
          <p:cNvSpPr txBox="1"/>
          <p:nvPr/>
        </p:nvSpPr>
        <p:spPr>
          <a:xfrm>
            <a:off x="186420" y="2056686"/>
            <a:ext cx="877115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Ближайшие и отдалённые перспективы развития образовательного процесса: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Генеральной линией развития образования станет интеграция онлайн- и офлайн-форм и методов обучения и воспитания учащихся. Центральная задача – выбор оптимальных путей доставки образовательного контента.</a:t>
            </a:r>
          </a:p>
          <a:p>
            <a:pPr lvl="0"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задачи у медико-психолого-педагогической службы в связи с изменением когнитивных функций учащихся (внимание, память, процессы мышления).</a:t>
            </a:r>
          </a:p>
          <a:p>
            <a:pPr lvl="0"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Сочетание различных форм обучения: очное, заочное, очно-заочное.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Вторжение в скором времени в образовательный процесс нейронных сетей (методов искусственного интеллекта).</a:t>
            </a:r>
          </a:p>
          <a:p>
            <a:pPr lvl="0"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2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8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4FA060-23B5-C4B4-5E44-38BB458E330D}"/>
              </a:ext>
            </a:extLst>
          </p:cNvPr>
          <p:cNvSpPr txBox="1"/>
          <p:nvPr/>
        </p:nvSpPr>
        <p:spPr>
          <a:xfrm>
            <a:off x="186420" y="2056686"/>
            <a:ext cx="877115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Ближайшие и отдалённые перспективы развития образовательного процесса: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Генеральной линией развития образования станет интеграция онлайн- и офлайн-форм и методов обучения и воспитания учащихся. Центральная задача – выбор оптимальных путей доставки образовательного контента.</a:t>
            </a:r>
          </a:p>
          <a:p>
            <a:pPr lvl="0"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задачи у медико-психолого-педагогической службы в связи с изменением когнитивных функций учащихся (внимание, память, процессы мышления).</a:t>
            </a:r>
          </a:p>
          <a:p>
            <a:pPr lvl="0"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Сочетание различных форм обучения: очное, заочное, очно-заочное.</a:t>
            </a:r>
          </a:p>
          <a:p>
            <a:pPr lvl="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Вторжение в скором времени в образовательный процесс нейронных сетей (методов искусственного интеллекта).</a:t>
            </a:r>
          </a:p>
          <a:p>
            <a:pPr lvl="0"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Модернизация педагогического образования и системы повышения квалификации учителя.</a:t>
            </a:r>
          </a:p>
        </p:txBody>
      </p:sp>
    </p:spTree>
    <p:extLst>
      <p:ext uri="{BB962C8B-B14F-4D97-AF65-F5344CB8AC3E}">
        <p14:creationId xmlns:p14="http://schemas.microsoft.com/office/powerpoint/2010/main" val="132304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3" descr="10.jpg">
            <a:extLst>
              <a:ext uri="{FF2B5EF4-FFF2-40B4-BE49-F238E27FC236}">
                <a16:creationId xmlns:a16="http://schemas.microsoft.com/office/drawing/2014/main" id="{BD102E79-5C2B-D9DE-1ACD-B2471E0E2A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5990"/>
            <a:ext cx="2960016" cy="361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0B5F5C-B2B5-BF7C-4BC3-455423C9E039}"/>
              </a:ext>
            </a:extLst>
          </p:cNvPr>
          <p:cNvSpPr txBox="1"/>
          <p:nvPr/>
        </p:nvSpPr>
        <p:spPr>
          <a:xfrm>
            <a:off x="-448870" y="4045923"/>
            <a:ext cx="626984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«В деле обучения и воспитания,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во всем школьном деле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ничего нельзя улучшить,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минуя голову учителя».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Константин Дмитриевич Ушинский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585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1314</TotalTime>
  <Words>530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«Эпоха турбулентности»  в образовании</vt:lpstr>
      <vt:lpstr>Презентация PowerPoint</vt:lpstr>
      <vt:lpstr>ПРАКТИЧЕСКАЯ КОНФЕРЕНЦИЯ  ДЛЯ РУКОВОДИТЕЛЕЙ И СПЕЦИАЛИСТОВ ОБРАЗОВАТЕЛЬНЫХ ОРГАНИЗАЦИЙ (с посещением Школы Ямбурга) 7-9 декабря 2022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Oleg Griban</dc:creator>
  <cp:lastModifiedBy>Марина Антонова</cp:lastModifiedBy>
  <cp:revision>17</cp:revision>
  <dcterms:created xsi:type="dcterms:W3CDTF">2018-01-08T14:19:34Z</dcterms:created>
  <dcterms:modified xsi:type="dcterms:W3CDTF">2023-02-03T04:51:39Z</dcterms:modified>
</cp:coreProperties>
</file>