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8" r:id="rId2"/>
    <p:sldId id="256" r:id="rId3"/>
    <p:sldId id="278" r:id="rId4"/>
    <p:sldId id="279" r:id="rId5"/>
    <p:sldId id="280" r:id="rId6"/>
    <p:sldId id="281" r:id="rId7"/>
    <p:sldId id="282" r:id="rId8"/>
    <p:sldId id="283" r:id="rId9"/>
    <p:sldId id="274" r:id="rId10"/>
    <p:sldId id="286" r:id="rId11"/>
    <p:sldId id="287" r:id="rId12"/>
    <p:sldId id="285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664B"/>
    <a:srgbClr val="F88174"/>
    <a:srgbClr val="E58651"/>
    <a:srgbClr val="009900"/>
    <a:srgbClr val="66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5" d="100"/>
          <a:sy n="55" d="100"/>
        </p:scale>
        <p:origin x="-180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604FB-2D40-4BD1-93B3-9745E927E120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76022-06D1-4805-B924-53CF15258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7101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E6BBA-3A41-4CAD-ACEE-6799FD0398EF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CC313-21F9-45A9-AC4D-16A961640D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5" Type="http://schemas.openxmlformats.org/officeDocument/2006/relationships/image" Target="../media/image3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Relationship Id="rId1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.AQUARIUS_PC\Мои документы\По классам\презентации\Fon\bv1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905"/>
                <a:solidFill>
                  <a:srgbClr val="6666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Муниципальное бюджетное общеобразовательное учреждение</a:t>
            </a:r>
            <a:br>
              <a:rPr lang="ru-RU" sz="2800" b="1" dirty="0" smtClean="0">
                <a:ln w="1905"/>
                <a:solidFill>
                  <a:srgbClr val="6666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 smtClean="0">
                <a:ln w="1905"/>
                <a:solidFill>
                  <a:srgbClr val="6666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«Средняя общеобразовательная школа № 8»</a:t>
            </a:r>
            <a:endParaRPr lang="ru-RU" sz="2800" b="1" dirty="0">
              <a:ln w="1905"/>
              <a:solidFill>
                <a:srgbClr val="6666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988840"/>
            <a:ext cx="3887771" cy="25545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Самопрезентация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учителя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математики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Черновой Веры </a:t>
            </a:r>
            <a:r>
              <a:rPr lang="ru-RU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Логиновны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user\Desktop\1254\VipTalisman1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77265"/>
            <a:ext cx="3290088" cy="475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b="1" i="1" u="sng" dirty="0">
                <a:solidFill>
                  <a:schemeClr val="accent6">
                    <a:lumMod val="75000"/>
                  </a:schemeClr>
                </a:solidFill>
              </a:rPr>
              <a:t>Мои достижения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268413"/>
            <a:ext cx="2808287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125538"/>
            <a:ext cx="1562100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276475"/>
            <a:ext cx="1643062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52513"/>
            <a:ext cx="1508125" cy="208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060575"/>
            <a:ext cx="1562100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89363"/>
            <a:ext cx="1606550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573463"/>
            <a:ext cx="1797050" cy="25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21163"/>
            <a:ext cx="1611313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38505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b="1" i="1" u="sng" dirty="0">
                <a:solidFill>
                  <a:schemeClr val="accent6">
                    <a:lumMod val="75000"/>
                  </a:schemeClr>
                </a:solidFill>
              </a:rPr>
              <a:t>Достижения учащихся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196975"/>
            <a:ext cx="2803525" cy="197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341438"/>
            <a:ext cx="1912937" cy="273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412875"/>
            <a:ext cx="1827212" cy="25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44675"/>
            <a:ext cx="1928813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65988" y="1989138"/>
            <a:ext cx="1878012" cy="266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149725"/>
            <a:ext cx="1725612" cy="244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005263"/>
            <a:ext cx="1725612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357563"/>
            <a:ext cx="1830388" cy="25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913313"/>
            <a:ext cx="1370013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500438"/>
            <a:ext cx="1727200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5596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b="1" i="1" u="sng" dirty="0">
                <a:solidFill>
                  <a:schemeClr val="accent6">
                    <a:lumMod val="75000"/>
                  </a:schemeClr>
                </a:solidFill>
              </a:rPr>
              <a:t>Фотохроника 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25"/>
            <a:ext cx="1836737" cy="244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5943" y="1236105"/>
            <a:ext cx="3314678" cy="2485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6192" y="218132"/>
            <a:ext cx="1868488" cy="249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0754" y="4909514"/>
            <a:ext cx="2629840" cy="1971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esktop\новая папка 3\100_113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636" y="1819820"/>
            <a:ext cx="2749637" cy="206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585" y="3518393"/>
            <a:ext cx="2520950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Desktop\новая папка 3\100_114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235" y="1236105"/>
            <a:ext cx="2638391" cy="197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новая папка 3\img433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66210"/>
            <a:ext cx="1600200" cy="230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новая папка 3\100_233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9372" y="3315714"/>
            <a:ext cx="3067494" cy="230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новая папка 3\getImage.jpe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6866" y="3874861"/>
            <a:ext cx="2047776" cy="153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новая папка 3\100_3187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518" y="5218929"/>
            <a:ext cx="2216338" cy="166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новая папка 3\100_2566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195887"/>
            <a:ext cx="2216338" cy="166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esktop\новая папка 3\100_0549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8098" y="5245855"/>
            <a:ext cx="2180434" cy="163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10455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Администратор.AQUARIUS_PC\Мои документы\По классам\презентации\Fon\bv1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25076" y="1772816"/>
            <a:ext cx="7032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просмотр!</a:t>
            </a:r>
            <a:endParaRPr lang="ru-RU" sz="5400" b="1" i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.AQUARIUS_PC\Мои документы\По классам\презентации\Fon\bv1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354" y="0"/>
            <a:ext cx="9753600" cy="7315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61891" y="260648"/>
            <a:ext cx="3576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Обо мне…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5678" y="3140968"/>
            <a:ext cx="52565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Чернова Вера </a:t>
            </a:r>
            <a:r>
              <a:rPr lang="ru-RU" sz="2400" b="1" dirty="0" err="1" smtClean="0"/>
              <a:t>Логиновна</a:t>
            </a:r>
            <a:r>
              <a:rPr lang="ru-RU" sz="2400" b="1" dirty="0" smtClean="0"/>
              <a:t> – </a:t>
            </a:r>
          </a:p>
          <a:p>
            <a:pPr algn="ctr"/>
            <a:r>
              <a:rPr lang="ru-RU" sz="2400" b="1" dirty="0" smtClean="0"/>
              <a:t>учитель математики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В 1990 году окончила </a:t>
            </a:r>
            <a:r>
              <a:rPr lang="ru-RU" dirty="0" err="1" smtClean="0"/>
              <a:t>Бийский</a:t>
            </a:r>
            <a:r>
              <a:rPr lang="ru-RU" dirty="0" smtClean="0"/>
              <a:t> государственный педагогический институт по специальности  «учитель математики и физики»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Трудовой стаж – 34 года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 34 лет работаю в МБОУ «СОШ № </a:t>
            </a:r>
            <a:r>
              <a:rPr lang="ru-RU" dirty="0"/>
              <a:t>8</a:t>
            </a:r>
            <a:r>
              <a:rPr lang="ru-RU" dirty="0" smtClean="0"/>
              <a:t>»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Имею первую квалификационную категорию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Награждена  Почетной Грамотой Администрации города Бийска</a:t>
            </a:r>
          </a:p>
        </p:txBody>
      </p:sp>
      <p:pic>
        <p:nvPicPr>
          <p:cNvPr id="2050" name="Picture 2" descr="C:\Users\user\Desktop\1254\100_34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8512" y="1152368"/>
            <a:ext cx="3271692" cy="436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.AQUARIUS_PC\Мои документы\По классам\презентации\Fon\bv1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776" y="11798"/>
            <a:ext cx="9753600" cy="7315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00774" y="260648"/>
            <a:ext cx="498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1628800"/>
            <a:ext cx="7776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Clr>
                <a:srgbClr val="000000"/>
              </a:buClr>
              <a:buSzPts val="2800"/>
            </a:pPr>
            <a:r>
              <a:rPr lang="ru-RU" sz="3200" b="1" i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Главной целью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своего педагогического труда считаю - дать глубокие и прочные знания ученику, научить детей учиться, развивать их ум, речь, воображение, научить высказывать свое мнение, уметь отстаивать его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6685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.AQUARIUS_PC\Мои документы\По классам\презентации\Fon\bv1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776" y="11798"/>
            <a:ext cx="9753600" cy="7315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00774" y="260648"/>
            <a:ext cx="498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1628800"/>
            <a:ext cx="7776864" cy="355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88000"/>
              </a:lnSpc>
              <a:spcBef>
                <a:spcPts val="1400"/>
              </a:spcBef>
              <a:buClr>
                <a:srgbClr val="000000"/>
              </a:buClr>
              <a:buSzPts val="3600"/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Считаю, что процесс обучения должен быть творческим, развивающим, при котором формируются познавательные интересы детей, развиваются творческие способности, самостоятельность мышления, желание и умение работать активно </a:t>
            </a:r>
            <a:b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57259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.AQUARIUS_PC\Мои документы\По классам\презентации\Fon\bv1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776" y="11798"/>
            <a:ext cx="9753600" cy="7315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27584" y="1183978"/>
            <a:ext cx="7776864" cy="5773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3000"/>
              </a:lnSpc>
              <a:buClr>
                <a:srgbClr val="000000"/>
              </a:buClr>
              <a:buSzPts val="3600"/>
            </a:pPr>
            <a:r>
              <a:rPr lang="ru-RU" sz="32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Для </a:t>
            </a:r>
            <a:r>
              <a:rPr lang="ru-RU" sz="3200" b="1" i="1" u="sng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активизации познавательной деятельности учащихся и повышения интереса к учению </a:t>
            </a:r>
            <a:r>
              <a:rPr lang="ru-RU" sz="32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каждом этапе применяю различные методы, формы и виды работы: дифференцированный подход, индивидуальную работу, различные дидактические, иллюстративные раздаточные материалы, технические средства обучения и вспомогательный материал к ним. </a:t>
            </a:r>
            <a:endParaRPr lang="ru-RU" sz="3200" dirty="0"/>
          </a:p>
          <a:p>
            <a:pPr lvl="0">
              <a:lnSpc>
                <a:spcPct val="93000"/>
              </a:lnSpc>
              <a:spcBef>
                <a:spcPts val="1000"/>
              </a:spcBef>
            </a:pPr>
            <a:endParaRPr lang="ru-RU" sz="32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907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.AQUARIUS_PC\Мои документы\По классам\презентации\Fon\bv1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776" y="11798"/>
            <a:ext cx="9753600" cy="7315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00774" y="260648"/>
            <a:ext cx="498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1183978"/>
            <a:ext cx="7776864" cy="3297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3000"/>
              </a:lnSpc>
              <a:buClr>
                <a:srgbClr val="000000"/>
              </a:buClr>
              <a:buSzPts val="3600"/>
            </a:pPr>
            <a:r>
              <a:rPr lang="ru-RU" sz="32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 подготовке к уроку стремлюсь к тому, чтобы он был построен с учетом ярких образов, отвечал требованиям достоверности, научности, правильности фактов. Уделяю внимание яркости, занимательности, динамичности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6982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.AQUARIUS_PC\Мои документы\По классам\презентации\Fon\bv1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776" y="11798"/>
            <a:ext cx="9753600" cy="7315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00774" y="260648"/>
            <a:ext cx="498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1183978"/>
            <a:ext cx="7776864" cy="2840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3000"/>
              </a:lnSpc>
              <a:buClr>
                <a:srgbClr val="000000"/>
              </a:buClr>
              <a:buSzPts val="3600"/>
            </a:pPr>
            <a:r>
              <a:rPr lang="ru-RU" sz="32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Перед разными категориями учащихся ставлю различные цели: одни ученики должны достичь определенного уровня подготовки, называемого базовым, а другие более высоких результатов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63397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.AQUARIUS_PC\Мои документы\По классам\презентации\Fon\bv1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776" y="11798"/>
            <a:ext cx="9753600" cy="7315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00774" y="260648"/>
            <a:ext cx="498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1183978"/>
            <a:ext cx="7776864" cy="421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3000"/>
              </a:lnSpc>
              <a:buClr>
                <a:srgbClr val="000000"/>
              </a:buClr>
              <a:buSzPts val="3600"/>
            </a:pPr>
            <a:r>
              <a:rPr lang="ru-RU" sz="32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Применение компьютерных технологий обучения позволяет видоизменять весь процесс преподавания математики, реализовывать модель личностно - ориентированного обучения, интенсифицировать занятия, а главное - совершенствовать самоподготовку обучающихся</a:t>
            </a:r>
            <a:r>
              <a:rPr lang="ru-RU" sz="2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9568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Documents and Settings\Администратор.AQUARIUS_PC\Мои документы\По классам\презентации\Fon\bv10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67623" y="0"/>
            <a:ext cx="4877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Мои увлечения</a:t>
            </a:r>
            <a:endParaRPr lang="ru-RU" sz="5400" b="1" i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76470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Свободного времени у учителя мало, но ,тем не менее, я стараюсь его выкраивать для любимых занятий: чтение, </a:t>
            </a:r>
            <a:r>
              <a:rPr lang="ru-RU" dirty="0" err="1" smtClean="0"/>
              <a:t>садовотство</a:t>
            </a:r>
            <a:r>
              <a:rPr lang="ru-RU" dirty="0" smtClean="0"/>
              <a:t>, </a:t>
            </a:r>
            <a:r>
              <a:rPr lang="ru-RU" dirty="0" err="1" smtClean="0"/>
              <a:t>волонтерство</a:t>
            </a:r>
            <a:r>
              <a:rPr lang="ru-RU" dirty="0" smtClean="0"/>
              <a:t> и …</a:t>
            </a:r>
            <a:endParaRPr lang="ru-RU" dirty="0"/>
          </a:p>
        </p:txBody>
      </p:sp>
      <p:pic>
        <p:nvPicPr>
          <p:cNvPr id="3074" name="Picture 2" descr="C:\Users\user\Desktop\1254\VipTalisman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4664" y="1637414"/>
            <a:ext cx="2483768" cy="357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1254\VipTalisman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43" y="1637414"/>
            <a:ext cx="2478949" cy="357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новая папка 3\VipTalisman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4557" y="3789040"/>
            <a:ext cx="4617858" cy="319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</TotalTime>
  <Words>297</Words>
  <Application>Microsoft Office PowerPoint</Application>
  <PresentationFormat>Экран (4:3)</PresentationFormat>
  <Paragraphs>29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общеобразовательное учреждение  «Средняя общеобразовательная школа № 8»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Мои достижения</vt:lpstr>
      <vt:lpstr>Достижения учащихся</vt:lpstr>
      <vt:lpstr>Фотохроника </vt:lpstr>
      <vt:lpstr>Слайд 13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68</cp:revision>
  <dcterms:created xsi:type="dcterms:W3CDTF">2013-09-10T11:02:37Z</dcterms:created>
  <dcterms:modified xsi:type="dcterms:W3CDTF">2024-05-31T07:34:21Z</dcterms:modified>
</cp:coreProperties>
</file>